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6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AF305F8-E17A-4472-D4FB-AC8162A94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0615"/>
            <a:ext cx="6450367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5200" dirty="0">
                <a:latin typeface="Ecriture A Orne" panose="02010301010101010101" pitchFamily="50" charset="0"/>
              </a:rPr>
              <a:t>L   S</a:t>
            </a:r>
          </a:p>
          <a:p>
            <a:pPr>
              <a:lnSpc>
                <a:spcPct val="150000"/>
              </a:lnSpc>
            </a:pPr>
            <a:r>
              <a:rPr lang="fr-FR" sz="5200" dirty="0">
                <a:latin typeface="Ecriture A Orne" panose="02010301010101010101" pitchFamily="50" charset="0"/>
              </a:rPr>
              <a:t>Le – Son</a:t>
            </a:r>
          </a:p>
          <a:p>
            <a:pPr>
              <a:lnSpc>
                <a:spcPct val="150000"/>
              </a:lnSpc>
            </a:pPr>
            <a:r>
              <a:rPr lang="fr-FR" sz="5200" dirty="0">
                <a:latin typeface="Ecriture A Orne" panose="02010301010101010101" pitchFamily="50" charset="0"/>
              </a:rPr>
              <a:t>Léa – Samia</a:t>
            </a:r>
          </a:p>
          <a:p>
            <a:pPr>
              <a:lnSpc>
                <a:spcPct val="150000"/>
              </a:lnSpc>
            </a:pPr>
            <a:r>
              <a:rPr lang="fr-FR" sz="5200" dirty="0">
                <a:latin typeface="Ecriture A Orne" panose="02010301010101010101" pitchFamily="50" charset="0"/>
              </a:rPr>
              <a:t>Lucie va à Singapour.</a:t>
            </a:r>
            <a:endParaRPr lang="fr-FR" sz="3500" dirty="0">
              <a:latin typeface="Ecriture A Orne" panose="02010301010101010101" pitchFamily="50" charset="0"/>
            </a:endParaRPr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4400" dirty="0">
              <a:latin typeface="Cursive standard" pitchFamily="2" charset="0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36E111D-B205-4DD0-A32B-481E30EB5DF7}"/>
              </a:ext>
            </a:extLst>
          </p:cNvPr>
          <p:cNvCxnSpPr/>
          <p:nvPr/>
        </p:nvCxnSpPr>
        <p:spPr>
          <a:xfrm>
            <a:off x="5095783" y="4270159"/>
            <a:ext cx="0" cy="36398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00BCCCE9-F6E5-109C-8B47-DBBDD04D0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 E2 Je copie efficacement  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850740" y="2271548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6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31E037-93AA-48E4-ADE1-6B128267D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225" y="1323451"/>
            <a:ext cx="3426477" cy="45889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366195B-AF32-F18C-270D-0D0529B31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des cadavres exquis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9658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Complète ta case en respectant l’engrenage et sans regarder les autres. Lisons ensemble les phrases ainsi construites. </a:t>
            </a:r>
          </a:p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D36ACAD-050B-4C25-98B8-32F565AD65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502"/>
          <a:stretch/>
        </p:blipFill>
        <p:spPr>
          <a:xfrm>
            <a:off x="4237149" y="2405872"/>
            <a:ext cx="3060289" cy="32724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DB78A5E-0052-A243-1041-D64DBAB81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0387">
            <a:off x="8038771" y="3686716"/>
            <a:ext cx="2482643" cy="19330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36194">
            <a:off x="8316192" y="892309"/>
            <a:ext cx="2403983" cy="187114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B3EAE-A3A2-42CB-828D-10BA3FE4071A}"/>
              </a:ext>
            </a:extLst>
          </p:cNvPr>
          <p:cNvSpPr txBox="1"/>
          <p:nvPr/>
        </p:nvSpPr>
        <p:spPr>
          <a:xfrm>
            <a:off x="541666" y="1770852"/>
            <a:ext cx="7119822" cy="3175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 </a:t>
            </a:r>
            <a:r>
              <a:rPr lang="fr-FR" sz="2400" dirty="0"/>
              <a:t>Pioche 2 cartes et écris une question sur chaque carte. Aide-toi de la leçon 3.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9EC979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9EC979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endParaRPr lang="fr-FR" sz="2400" b="1" dirty="0">
              <a:solidFill>
                <a:srgbClr val="F4944A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55C1954-B011-4A25-95DF-86E40D42C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7301" y="3059515"/>
            <a:ext cx="2763608" cy="2483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70ABDA3-58D1-5BA8-E1A1-0109A55431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123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Je copie :</vt:lpstr>
      <vt:lpstr>Présentation PowerPoint</vt:lpstr>
      <vt:lpstr>J’écris des cadavres exquis :</vt:lpstr>
      <vt:lpstr>Rapido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2022-08-06T14:59:52Z</dcterms:modified>
</cp:coreProperties>
</file>